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1E8A-D085-41B0-BE7A-BB65B98601A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29E-FDCE-4DF0-8B87-2BB49A414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7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1E8A-D085-41B0-BE7A-BB65B98601A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29E-FDCE-4DF0-8B87-2BB49A414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8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1E8A-D085-41B0-BE7A-BB65B98601A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29E-FDCE-4DF0-8B87-2BB49A414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88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66888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1E8A-D085-41B0-BE7A-BB65B98601A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29E-FDCE-4DF0-8B87-2BB49A414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9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1E8A-D085-41B0-BE7A-BB65B98601A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29E-FDCE-4DF0-8B87-2BB49A414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6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1E8A-D085-41B0-BE7A-BB65B98601A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29E-FDCE-4DF0-8B87-2BB49A414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6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1E8A-D085-41B0-BE7A-BB65B98601A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29E-FDCE-4DF0-8B87-2BB49A414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3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1E8A-D085-41B0-BE7A-BB65B98601A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29E-FDCE-4DF0-8B87-2BB49A414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8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1E8A-D085-41B0-BE7A-BB65B98601A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29E-FDCE-4DF0-8B87-2BB49A414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1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1E8A-D085-41B0-BE7A-BB65B98601A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29E-FDCE-4DF0-8B87-2BB49A414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4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1E8A-D085-41B0-BE7A-BB65B98601A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129E-FDCE-4DF0-8B87-2BB49A414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8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A1E8A-D085-41B0-BE7A-BB65B98601AE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129E-FDCE-4DF0-8B87-2BB49A4142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564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0A1F2-281F-9FA0-A376-7A36C0839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Bear Went Over The Mountain</a:t>
            </a:r>
          </a:p>
        </p:txBody>
      </p:sp>
      <p:pic>
        <p:nvPicPr>
          <p:cNvPr id="5" name="Content Placeholder 4" descr="A close-up of a person's arm with a tattoo&#10;&#10;Description automatically generated with low confidence">
            <a:extLst>
              <a:ext uri="{FF2B5EF4-FFF2-40B4-BE49-F238E27FC236}">
                <a16:creationId xmlns:a16="http://schemas.microsoft.com/office/drawing/2014/main" id="{173C3DBF-DAFE-4B5B-37D7-46FAB7575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62992" y="865896"/>
            <a:ext cx="4948746" cy="65983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6C81AF-4D9C-04F3-7566-FC0C2224201D}"/>
              </a:ext>
            </a:extLst>
          </p:cNvPr>
          <p:cNvSpPr txBox="1"/>
          <p:nvPr/>
        </p:nvSpPr>
        <p:spPr>
          <a:xfrm>
            <a:off x="7901796" y="2251583"/>
            <a:ext cx="4071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Book by John Prater</a:t>
            </a:r>
          </a:p>
          <a:p>
            <a:endParaRPr lang="en-US" sz="2400" dirty="0"/>
          </a:p>
          <a:p>
            <a:r>
              <a:rPr lang="en-US" sz="2400" dirty="0"/>
              <a:t>Switch Accessible PowerPoint by Ryan Beckett</a:t>
            </a:r>
          </a:p>
        </p:txBody>
      </p:sp>
      <p:sp>
        <p:nvSpPr>
          <p:cNvPr id="10" name="Action Button: Go Forward or Next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8E83C72-51D1-9EB3-5267-C07B1374572E}"/>
              </a:ext>
            </a:extLst>
          </p:cNvPr>
          <p:cNvSpPr/>
          <p:nvPr/>
        </p:nvSpPr>
        <p:spPr>
          <a:xfrm>
            <a:off x="10407710" y="4883929"/>
            <a:ext cx="1042416" cy="1042416"/>
          </a:xfrm>
          <a:prstGeom prst="actionButtonForwardNex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ction Button: Sound 14">
            <a:hlinkClick r:id="" action="ppaction://noaction" highlightClick="1">
              <a:snd r:embed="rId3" name="PowerPoint Book Recording Cover.wav"/>
            </a:hlinkClick>
            <a:extLst>
              <a:ext uri="{FF2B5EF4-FFF2-40B4-BE49-F238E27FC236}">
                <a16:creationId xmlns:a16="http://schemas.microsoft.com/office/drawing/2014/main" id="{F34F9E15-BADD-1CE9-B605-5ED3DB8252E9}"/>
              </a:ext>
            </a:extLst>
          </p:cNvPr>
          <p:cNvSpPr/>
          <p:nvPr/>
        </p:nvSpPr>
        <p:spPr>
          <a:xfrm>
            <a:off x="9049109" y="4883929"/>
            <a:ext cx="1042416" cy="1042416"/>
          </a:xfrm>
          <a:prstGeom prst="actionButtonSou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31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CE7C0-722A-E853-A6FE-07826AECA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 he went back over the mountain …</a:t>
            </a:r>
          </a:p>
        </p:txBody>
      </p:sp>
      <p:pic>
        <p:nvPicPr>
          <p:cNvPr id="5" name="Content Placeholder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7B8CF49D-77E8-B954-BF2A-62DE0C90B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1503"/>
            <a:ext cx="6261340" cy="4696005"/>
          </a:xfrm>
        </p:spPr>
      </p:pic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B7B90BD-1D5D-D64E-F55D-366A64F70178}"/>
              </a:ext>
            </a:extLst>
          </p:cNvPr>
          <p:cNvSpPr/>
          <p:nvPr/>
        </p:nvSpPr>
        <p:spPr>
          <a:xfrm>
            <a:off x="10407710" y="4883929"/>
            <a:ext cx="1042416" cy="1042416"/>
          </a:xfrm>
          <a:prstGeom prst="actionButtonForwardNex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4765CE8-01D9-E087-CCF1-1DB8659829BF}"/>
              </a:ext>
            </a:extLst>
          </p:cNvPr>
          <p:cNvSpPr/>
          <p:nvPr/>
        </p:nvSpPr>
        <p:spPr>
          <a:xfrm>
            <a:off x="7401463" y="4883929"/>
            <a:ext cx="1042416" cy="1042416"/>
          </a:xfrm>
          <a:prstGeom prst="actionButtonBackPrevio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>
              <a:snd r:embed="rId3" name="PowerPoint Book Recording page 9.wav"/>
            </a:hlinkClick>
            <a:extLst>
              <a:ext uri="{FF2B5EF4-FFF2-40B4-BE49-F238E27FC236}">
                <a16:creationId xmlns:a16="http://schemas.microsoft.com/office/drawing/2014/main" id="{6A8B579A-1B8D-3935-95C2-2BE0BA794960}"/>
              </a:ext>
            </a:extLst>
          </p:cNvPr>
          <p:cNvSpPr/>
          <p:nvPr/>
        </p:nvSpPr>
        <p:spPr>
          <a:xfrm>
            <a:off x="8904586" y="4883929"/>
            <a:ext cx="1042416" cy="1042416"/>
          </a:xfrm>
          <a:prstGeom prst="actionButtonSou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75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13113-1077-5007-C6BC-109B4AE4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 went back over the mountain …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3F9262A-1C5B-0A2A-640B-75B6D7C5C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6042"/>
            <a:ext cx="6331788" cy="4748841"/>
          </a:xfrm>
        </p:spPr>
      </p:pic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2A32BA8-3571-9174-DCAB-EC72C0A66A8E}"/>
              </a:ext>
            </a:extLst>
          </p:cNvPr>
          <p:cNvSpPr/>
          <p:nvPr/>
        </p:nvSpPr>
        <p:spPr>
          <a:xfrm>
            <a:off x="10407710" y="4883929"/>
            <a:ext cx="1042416" cy="1042416"/>
          </a:xfrm>
          <a:prstGeom prst="actionButtonForwardNex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D2DE32A-8917-DD56-EE46-79710575A37C}"/>
              </a:ext>
            </a:extLst>
          </p:cNvPr>
          <p:cNvSpPr/>
          <p:nvPr/>
        </p:nvSpPr>
        <p:spPr>
          <a:xfrm>
            <a:off x="7401463" y="4883929"/>
            <a:ext cx="1042416" cy="1042416"/>
          </a:xfrm>
          <a:prstGeom prst="actionButtonBackPrevio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>
              <a:snd r:embed="rId3" name="PowerPoint Book Recording page 10.wav"/>
            </a:hlinkClick>
            <a:extLst>
              <a:ext uri="{FF2B5EF4-FFF2-40B4-BE49-F238E27FC236}">
                <a16:creationId xmlns:a16="http://schemas.microsoft.com/office/drawing/2014/main" id="{8421C6AF-57DE-7434-429A-749C57D286A0}"/>
              </a:ext>
            </a:extLst>
          </p:cNvPr>
          <p:cNvSpPr/>
          <p:nvPr/>
        </p:nvSpPr>
        <p:spPr>
          <a:xfrm>
            <a:off x="8904586" y="4883929"/>
            <a:ext cx="1042416" cy="1042416"/>
          </a:xfrm>
          <a:prstGeom prst="actionButtonSou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45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9085-5C3E-4108-F91C-40BF8769F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 went back over the mountain …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D61603C-0D4B-635E-07C7-63D591D72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/>
          <a:stretch/>
        </p:blipFill>
        <p:spPr>
          <a:xfrm rot="16200000">
            <a:off x="1606862" y="1480111"/>
            <a:ext cx="3904506" cy="5441830"/>
          </a:xfrm>
        </p:spPr>
      </p:pic>
      <p:pic>
        <p:nvPicPr>
          <p:cNvPr id="7" name="Picture 6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E9B8B237-AEDD-274A-82AF-DA8230F475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5" b="1"/>
          <a:stretch/>
        </p:blipFill>
        <p:spPr>
          <a:xfrm rot="16200000">
            <a:off x="6102405" y="2360951"/>
            <a:ext cx="3950055" cy="3594803"/>
          </a:xfrm>
          <a:prstGeom prst="rect">
            <a:avLst/>
          </a:prstGeom>
        </p:spPr>
      </p:pic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76EC7E6-D678-DFB2-739C-A982CECBBA2F}"/>
              </a:ext>
            </a:extLst>
          </p:cNvPr>
          <p:cNvSpPr/>
          <p:nvPr/>
        </p:nvSpPr>
        <p:spPr>
          <a:xfrm>
            <a:off x="10550105" y="1838805"/>
            <a:ext cx="1042416" cy="1042416"/>
          </a:xfrm>
          <a:prstGeom prst="actionButtonBackPrevio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Go Forward or Nex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A174617-B36A-0903-BC14-422F811A21C0}"/>
              </a:ext>
            </a:extLst>
          </p:cNvPr>
          <p:cNvSpPr/>
          <p:nvPr/>
        </p:nvSpPr>
        <p:spPr>
          <a:xfrm>
            <a:off x="10550105" y="4720027"/>
            <a:ext cx="1042416" cy="1042416"/>
          </a:xfrm>
          <a:prstGeom prst="actionButtonForwardNex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>
              <a:snd r:embed="rId4" name="PowerPoint Book Recording page 11.wav"/>
            </a:hlinkClick>
            <a:extLst>
              <a:ext uri="{FF2B5EF4-FFF2-40B4-BE49-F238E27FC236}">
                <a16:creationId xmlns:a16="http://schemas.microsoft.com/office/drawing/2014/main" id="{F2AA93DF-D61C-FC98-2725-E746A8DD6237}"/>
              </a:ext>
            </a:extLst>
          </p:cNvPr>
          <p:cNvSpPr/>
          <p:nvPr/>
        </p:nvSpPr>
        <p:spPr>
          <a:xfrm>
            <a:off x="10550105" y="3322551"/>
            <a:ext cx="1042416" cy="1042416"/>
          </a:xfrm>
          <a:prstGeom prst="actionButtonSou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87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7E10-B3B7-60B6-463D-126F48B78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 very happily.</a:t>
            </a:r>
          </a:p>
        </p:txBody>
      </p:sp>
      <p:pic>
        <p:nvPicPr>
          <p:cNvPr id="9" name="Content Placeholder 8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AE9EAADE-A977-06A0-1943-17C972D80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18711" y="1283776"/>
            <a:ext cx="4683065" cy="6244087"/>
          </a:xfrm>
        </p:spPr>
      </p:pic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F38F826-22E2-59D2-2C2E-D2C16997CCF8}"/>
              </a:ext>
            </a:extLst>
          </p:cNvPr>
          <p:cNvSpPr/>
          <p:nvPr/>
        </p:nvSpPr>
        <p:spPr>
          <a:xfrm>
            <a:off x="7401463" y="4883929"/>
            <a:ext cx="1042416" cy="1042416"/>
          </a:xfrm>
          <a:prstGeom prst="actionButtonBackPrevio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Sound 12">
            <a:hlinkClick r:id="" action="ppaction://noaction" highlightClick="1">
              <a:snd r:embed="rId3" name="PowerPoint Book Recording page 12.wav"/>
            </a:hlinkClick>
            <a:extLst>
              <a:ext uri="{FF2B5EF4-FFF2-40B4-BE49-F238E27FC236}">
                <a16:creationId xmlns:a16="http://schemas.microsoft.com/office/drawing/2014/main" id="{BAC227A1-B939-C456-FB7C-46C045C4960A}"/>
              </a:ext>
            </a:extLst>
          </p:cNvPr>
          <p:cNvSpPr/>
          <p:nvPr/>
        </p:nvSpPr>
        <p:spPr>
          <a:xfrm>
            <a:off x="8997351" y="4883929"/>
            <a:ext cx="1042416" cy="1042416"/>
          </a:xfrm>
          <a:prstGeom prst="actionButtonSou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7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FDD26-8746-FFF7-D151-A4C4AA59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bear went over the mountain 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E8189C-856C-EB79-E048-E778CE316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4397" y="1225225"/>
            <a:ext cx="4515128" cy="6020172"/>
          </a:xfrm>
        </p:spPr>
      </p:pic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8FBD457-092C-29DD-A646-240386A9F99A}"/>
              </a:ext>
            </a:extLst>
          </p:cNvPr>
          <p:cNvSpPr/>
          <p:nvPr/>
        </p:nvSpPr>
        <p:spPr>
          <a:xfrm>
            <a:off x="7401463" y="4883929"/>
            <a:ext cx="1042416" cy="1042416"/>
          </a:xfrm>
          <a:prstGeom prst="actionButtonBackPrevio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Go Forward or Nex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734D083-268F-39C5-CD81-8CB55CE97E91}"/>
              </a:ext>
            </a:extLst>
          </p:cNvPr>
          <p:cNvSpPr/>
          <p:nvPr/>
        </p:nvSpPr>
        <p:spPr>
          <a:xfrm>
            <a:off x="10407710" y="4883929"/>
            <a:ext cx="1042416" cy="1042416"/>
          </a:xfrm>
          <a:prstGeom prst="actionButtonForwardNex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>
              <a:snd r:embed="rId3" name="PowerPoint Book Recording page 1.wav"/>
            </a:hlinkClick>
            <a:extLst>
              <a:ext uri="{FF2B5EF4-FFF2-40B4-BE49-F238E27FC236}">
                <a16:creationId xmlns:a16="http://schemas.microsoft.com/office/drawing/2014/main" id="{B621030D-79DF-F6A4-37E8-9AFBE6E5CC1B}"/>
              </a:ext>
            </a:extLst>
          </p:cNvPr>
          <p:cNvSpPr/>
          <p:nvPr/>
        </p:nvSpPr>
        <p:spPr>
          <a:xfrm>
            <a:off x="8904586" y="4883929"/>
            <a:ext cx="1042416" cy="1042416"/>
          </a:xfrm>
          <a:prstGeom prst="actionButtonSou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620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AA305-3D6D-C007-0522-D2E59A5D7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bear went over the mountain …</a:t>
            </a:r>
          </a:p>
        </p:txBody>
      </p:sp>
      <p:pic>
        <p:nvPicPr>
          <p:cNvPr id="5" name="Content Placeholder 4" descr="A picture containing cloth&#10;&#10;Description automatically generated">
            <a:extLst>
              <a:ext uri="{FF2B5EF4-FFF2-40B4-BE49-F238E27FC236}">
                <a16:creationId xmlns:a16="http://schemas.microsoft.com/office/drawing/2014/main" id="{5AFE9BCB-189C-F865-8300-17BCED4FA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67204" y="1224801"/>
            <a:ext cx="4599237" cy="6132317"/>
          </a:xfrm>
        </p:spPr>
      </p:pic>
      <p:sp>
        <p:nvSpPr>
          <p:cNvPr id="8" name="Action Button: Go Forward or Next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47BA400-EE25-CAE5-23EA-D38402A0E14C}"/>
              </a:ext>
            </a:extLst>
          </p:cNvPr>
          <p:cNvSpPr/>
          <p:nvPr/>
        </p:nvSpPr>
        <p:spPr>
          <a:xfrm>
            <a:off x="10407710" y="4883929"/>
            <a:ext cx="1042416" cy="1042416"/>
          </a:xfrm>
          <a:prstGeom prst="actionButtonForwardNex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Go Back or Previous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4C7FF7D-D919-15A6-239E-4B0649E627B9}"/>
              </a:ext>
            </a:extLst>
          </p:cNvPr>
          <p:cNvSpPr/>
          <p:nvPr/>
        </p:nvSpPr>
        <p:spPr>
          <a:xfrm>
            <a:off x="7401463" y="4883929"/>
            <a:ext cx="1042416" cy="1042416"/>
          </a:xfrm>
          <a:prstGeom prst="actionButtonBackPrevio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>
              <a:snd r:embed="rId3" name="PowerPoint Book Recording page 2.wav"/>
            </a:hlinkClick>
            <a:extLst>
              <a:ext uri="{FF2B5EF4-FFF2-40B4-BE49-F238E27FC236}">
                <a16:creationId xmlns:a16="http://schemas.microsoft.com/office/drawing/2014/main" id="{1E100665-FC9D-420B-58D1-7A4823C001C3}"/>
              </a:ext>
            </a:extLst>
          </p:cNvPr>
          <p:cNvSpPr/>
          <p:nvPr/>
        </p:nvSpPr>
        <p:spPr>
          <a:xfrm>
            <a:off x="8904586" y="4883929"/>
            <a:ext cx="1042416" cy="1042416"/>
          </a:xfrm>
          <a:prstGeom prst="actionButtonSou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5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9482-5E2C-D2EB-9A04-0A92C863F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bear went over the mountain …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B72A821-113C-CD27-731D-024A2BF4B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2583" y="1142196"/>
            <a:ext cx="4586296" cy="6115062"/>
          </a:xfrm>
        </p:spPr>
      </p:pic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5275BCE-BA0D-42BC-1234-4CC90F5C8C5C}"/>
              </a:ext>
            </a:extLst>
          </p:cNvPr>
          <p:cNvSpPr/>
          <p:nvPr/>
        </p:nvSpPr>
        <p:spPr>
          <a:xfrm>
            <a:off x="10407710" y="4883929"/>
            <a:ext cx="1042416" cy="1042416"/>
          </a:xfrm>
          <a:prstGeom prst="actionButtonForwardNex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CCFDFEE-8770-F760-7328-6FDBF66B23AD}"/>
              </a:ext>
            </a:extLst>
          </p:cNvPr>
          <p:cNvSpPr/>
          <p:nvPr/>
        </p:nvSpPr>
        <p:spPr>
          <a:xfrm>
            <a:off x="7401463" y="4883929"/>
            <a:ext cx="1042416" cy="1042416"/>
          </a:xfrm>
          <a:prstGeom prst="actionButtonBackPrevio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>
              <a:snd r:embed="rId3" name="PowerPoint-Book-Recording-page-3.wav"/>
            </a:hlinkClick>
            <a:extLst>
              <a:ext uri="{FF2B5EF4-FFF2-40B4-BE49-F238E27FC236}">
                <a16:creationId xmlns:a16="http://schemas.microsoft.com/office/drawing/2014/main" id="{DAB0D4FC-713D-C348-F809-81D92556B24E}"/>
              </a:ext>
            </a:extLst>
          </p:cNvPr>
          <p:cNvSpPr/>
          <p:nvPr/>
        </p:nvSpPr>
        <p:spPr>
          <a:xfrm>
            <a:off x="8917094" y="4883929"/>
            <a:ext cx="1042416" cy="1042416"/>
          </a:xfrm>
          <a:prstGeom prst="actionButtonSou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04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7DC98-0BC6-1AF4-4B2E-585CA87CE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 see what he could see.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C6356C-6E33-965E-B5B9-FFB04F708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5818" y="1119552"/>
            <a:ext cx="4605705" cy="6140941"/>
          </a:xfrm>
        </p:spPr>
      </p:pic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9196592-5C07-89F6-DADA-E2F756E649C6}"/>
              </a:ext>
            </a:extLst>
          </p:cNvPr>
          <p:cNvSpPr/>
          <p:nvPr/>
        </p:nvSpPr>
        <p:spPr>
          <a:xfrm>
            <a:off x="10407710" y="4883929"/>
            <a:ext cx="1042416" cy="1042416"/>
          </a:xfrm>
          <a:prstGeom prst="actionButtonForwardNex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FA48E8D-94E8-C9C1-F4CD-9CA0E96D7A08}"/>
              </a:ext>
            </a:extLst>
          </p:cNvPr>
          <p:cNvSpPr/>
          <p:nvPr/>
        </p:nvSpPr>
        <p:spPr>
          <a:xfrm>
            <a:off x="7401463" y="4883929"/>
            <a:ext cx="1042416" cy="1042416"/>
          </a:xfrm>
          <a:prstGeom prst="actionButtonBackPrevio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>
              <a:snd r:embed="rId3" name="PowerPoint Book Recording page 4.wav"/>
            </a:hlinkClick>
            <a:extLst>
              <a:ext uri="{FF2B5EF4-FFF2-40B4-BE49-F238E27FC236}">
                <a16:creationId xmlns:a16="http://schemas.microsoft.com/office/drawing/2014/main" id="{B5CF232E-757E-C6FE-F38D-35E8C01C6FFF}"/>
              </a:ext>
            </a:extLst>
          </p:cNvPr>
          <p:cNvSpPr/>
          <p:nvPr/>
        </p:nvSpPr>
        <p:spPr>
          <a:xfrm>
            <a:off x="8904586" y="4883929"/>
            <a:ext cx="1042416" cy="1042416"/>
          </a:xfrm>
          <a:prstGeom prst="actionButtonSou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4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BE062-E091-FA34-1847-584FF383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 the other side of the mountain …</a:t>
            </a:r>
          </a:p>
        </p:txBody>
      </p:sp>
      <p:pic>
        <p:nvPicPr>
          <p:cNvPr id="5" name="Content Placeholder 4" descr="A picture containing indoor, cloth&#10;&#10;Description automatically generated">
            <a:extLst>
              <a:ext uri="{FF2B5EF4-FFF2-40B4-BE49-F238E27FC236}">
                <a16:creationId xmlns:a16="http://schemas.microsoft.com/office/drawing/2014/main" id="{86676026-DE7F-597C-CB10-BB8788FA5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6394"/>
            <a:ext cx="5582649" cy="4186987"/>
          </a:xfr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8131003-9271-C126-2E16-570AFB4B3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2" t="1586" r="-3123" b="-1586"/>
          <a:stretch/>
        </p:blipFill>
        <p:spPr>
          <a:xfrm>
            <a:off x="6420849" y="2360013"/>
            <a:ext cx="3879091" cy="4098700"/>
          </a:xfrm>
          <a:prstGeom prst="rect">
            <a:avLst/>
          </a:prstGeom>
        </p:spPr>
      </p:pic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BDFACC7-D187-162B-B0AA-9594E3D74E87}"/>
              </a:ext>
            </a:extLst>
          </p:cNvPr>
          <p:cNvSpPr/>
          <p:nvPr/>
        </p:nvSpPr>
        <p:spPr>
          <a:xfrm>
            <a:off x="10550105" y="1838805"/>
            <a:ext cx="1042416" cy="1042416"/>
          </a:xfrm>
          <a:prstGeom prst="actionButtonBackPrevio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Go Forward or Nex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EA65128-F541-36CF-D839-07046B1C38C7}"/>
              </a:ext>
            </a:extLst>
          </p:cNvPr>
          <p:cNvSpPr/>
          <p:nvPr/>
        </p:nvSpPr>
        <p:spPr>
          <a:xfrm>
            <a:off x="10550105" y="4883929"/>
            <a:ext cx="1042416" cy="1042416"/>
          </a:xfrm>
          <a:prstGeom prst="actionButtonForwardNex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>
              <a:snd r:embed="rId4" name="PowerPoint Book Recording page 5.wav"/>
            </a:hlinkClick>
            <a:extLst>
              <a:ext uri="{FF2B5EF4-FFF2-40B4-BE49-F238E27FC236}">
                <a16:creationId xmlns:a16="http://schemas.microsoft.com/office/drawing/2014/main" id="{810B3137-0E11-4E66-24D7-ADBA4E2DE8EA}"/>
              </a:ext>
            </a:extLst>
          </p:cNvPr>
          <p:cNvSpPr/>
          <p:nvPr/>
        </p:nvSpPr>
        <p:spPr>
          <a:xfrm>
            <a:off x="10550105" y="3260785"/>
            <a:ext cx="1042416" cy="1042416"/>
          </a:xfrm>
          <a:prstGeom prst="actionButtonSou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20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A2BD8-38C3-8B31-1EFE-8E1E8E847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other side of the mountain …</a:t>
            </a:r>
          </a:p>
        </p:txBody>
      </p:sp>
      <p:pic>
        <p:nvPicPr>
          <p:cNvPr id="5" name="Content Placeholder 4" descr="A picture containing indoor, stuffed, cloth&#10;&#10;Description automatically generated">
            <a:extLst>
              <a:ext uri="{FF2B5EF4-FFF2-40B4-BE49-F238E27FC236}">
                <a16:creationId xmlns:a16="http://schemas.microsoft.com/office/drawing/2014/main" id="{A4920DB8-50E7-9BD7-2D1D-E12E329CF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5837" y="1421354"/>
            <a:ext cx="3825813" cy="5101085"/>
          </a:xfrm>
        </p:spPr>
      </p:pic>
      <p:pic>
        <p:nvPicPr>
          <p:cNvPr id="7" name="Picture 6" descr="A picture containing blue&#10;&#10;Description automatically generated">
            <a:extLst>
              <a:ext uri="{FF2B5EF4-FFF2-40B4-BE49-F238E27FC236}">
                <a16:creationId xmlns:a16="http://schemas.microsoft.com/office/drawing/2014/main" id="{C4087A80-402B-250F-067A-9E1C3E6EC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7682" y="1763530"/>
            <a:ext cx="3532519" cy="4710026"/>
          </a:xfrm>
          <a:prstGeom prst="rect">
            <a:avLst/>
          </a:prstGeom>
        </p:spPr>
      </p:pic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61B68FA-5318-41F0-C6B8-6FA8D5A8D9F0}"/>
              </a:ext>
            </a:extLst>
          </p:cNvPr>
          <p:cNvSpPr/>
          <p:nvPr/>
        </p:nvSpPr>
        <p:spPr>
          <a:xfrm>
            <a:off x="10550105" y="1838805"/>
            <a:ext cx="1042416" cy="1042416"/>
          </a:xfrm>
          <a:prstGeom prst="actionButtonBackPrevio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Go Forward or Nex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78EA364-D1AA-7E23-267B-6C774DCA80F1}"/>
              </a:ext>
            </a:extLst>
          </p:cNvPr>
          <p:cNvSpPr/>
          <p:nvPr/>
        </p:nvSpPr>
        <p:spPr>
          <a:xfrm>
            <a:off x="10550105" y="4842387"/>
            <a:ext cx="1042416" cy="1042416"/>
          </a:xfrm>
          <a:prstGeom prst="actionButtonForwardNex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>
              <a:snd r:embed="rId4" name="PowerPoint Book Recording page 6.wav"/>
            </a:hlinkClick>
            <a:extLst>
              <a:ext uri="{FF2B5EF4-FFF2-40B4-BE49-F238E27FC236}">
                <a16:creationId xmlns:a16="http://schemas.microsoft.com/office/drawing/2014/main" id="{3C3FB4E5-DA32-1A20-209F-468FDE941E53}"/>
              </a:ext>
            </a:extLst>
          </p:cNvPr>
          <p:cNvSpPr/>
          <p:nvPr/>
        </p:nvSpPr>
        <p:spPr>
          <a:xfrm>
            <a:off x="10550105" y="3340596"/>
            <a:ext cx="1042416" cy="1042416"/>
          </a:xfrm>
          <a:prstGeom prst="actionButtonSou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15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FB341-2406-FC3E-8395-39FF2537B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other side of the mountain 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AA837B-7504-727C-D550-6A968139E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1992" y="1371296"/>
            <a:ext cx="3815600" cy="50874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78042-39B0-C9B8-CDC1-863623016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95240" y="1638413"/>
            <a:ext cx="3756290" cy="5008387"/>
          </a:xfrm>
          <a:prstGeom prst="rect">
            <a:avLst/>
          </a:prstGeom>
        </p:spPr>
      </p:pic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D4F52F6-7FC6-B515-44E4-34E192B54FC5}"/>
              </a:ext>
            </a:extLst>
          </p:cNvPr>
          <p:cNvSpPr/>
          <p:nvPr/>
        </p:nvSpPr>
        <p:spPr>
          <a:xfrm>
            <a:off x="10550105" y="1838805"/>
            <a:ext cx="1042416" cy="1042416"/>
          </a:xfrm>
          <a:prstGeom prst="actionButtonBackPrevio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Go Forward or Next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E01D982-C959-D436-91C2-9118DFA0CE54}"/>
              </a:ext>
            </a:extLst>
          </p:cNvPr>
          <p:cNvSpPr/>
          <p:nvPr/>
        </p:nvSpPr>
        <p:spPr>
          <a:xfrm>
            <a:off x="10551543" y="4780415"/>
            <a:ext cx="1042416" cy="1042416"/>
          </a:xfrm>
          <a:prstGeom prst="actionButtonForwardNex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ction Button: Sound 9">
            <a:hlinkClick r:id="" action="ppaction://noaction" highlightClick="1">
              <a:snd r:embed="rId4" name="PowerPoint Book Recording page 7.wav"/>
            </a:hlinkClick>
            <a:extLst>
              <a:ext uri="{FF2B5EF4-FFF2-40B4-BE49-F238E27FC236}">
                <a16:creationId xmlns:a16="http://schemas.microsoft.com/office/drawing/2014/main" id="{141A2229-4147-47A0-C36B-183EFE447EE8}"/>
              </a:ext>
            </a:extLst>
          </p:cNvPr>
          <p:cNvSpPr/>
          <p:nvPr/>
        </p:nvSpPr>
        <p:spPr>
          <a:xfrm>
            <a:off x="10550105" y="3309610"/>
            <a:ext cx="1042416" cy="1042416"/>
          </a:xfrm>
          <a:prstGeom prst="actionButtonSou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31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51CB0-D269-1154-738B-3161F47EE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Was all that he could see.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C5FDD2-0ED8-54B9-6005-AF035EBF6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9054" y="1096904"/>
            <a:ext cx="4625117" cy="6166824"/>
          </a:xfrm>
        </p:spPr>
      </p:pic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3DF12D5-BF7C-93A2-2DE7-C3A5996F9A0C}"/>
              </a:ext>
            </a:extLst>
          </p:cNvPr>
          <p:cNvSpPr/>
          <p:nvPr/>
        </p:nvSpPr>
        <p:spPr>
          <a:xfrm>
            <a:off x="10407710" y="4883929"/>
            <a:ext cx="1042416" cy="1042416"/>
          </a:xfrm>
          <a:prstGeom prst="actionButtonForwardNex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Go Back or Previous 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C58BA72-3815-9193-554B-EE96E52B2951}"/>
              </a:ext>
            </a:extLst>
          </p:cNvPr>
          <p:cNvSpPr/>
          <p:nvPr/>
        </p:nvSpPr>
        <p:spPr>
          <a:xfrm>
            <a:off x="7401463" y="4883929"/>
            <a:ext cx="1042416" cy="1042416"/>
          </a:xfrm>
          <a:prstGeom prst="actionButtonBackPrevio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Sound 8">
            <a:hlinkClick r:id="" action="ppaction://noaction" highlightClick="1">
              <a:snd r:embed="rId3" name="PowerPoint Book Recording page 8.wav"/>
            </a:hlinkClick>
            <a:extLst>
              <a:ext uri="{FF2B5EF4-FFF2-40B4-BE49-F238E27FC236}">
                <a16:creationId xmlns:a16="http://schemas.microsoft.com/office/drawing/2014/main" id="{A501A18E-93F9-5357-90D3-F5D840B0B6A3}"/>
              </a:ext>
            </a:extLst>
          </p:cNvPr>
          <p:cNvSpPr/>
          <p:nvPr/>
        </p:nvSpPr>
        <p:spPr>
          <a:xfrm>
            <a:off x="8968856" y="4883929"/>
            <a:ext cx="1042416" cy="1042416"/>
          </a:xfrm>
          <a:prstGeom prst="actionButtonSou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27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1327</TotalTime>
  <Words>100</Words>
  <Application>Microsoft Office PowerPoint</Application>
  <PresentationFormat>Widescreen</PresentationFormat>
  <Paragraphs>16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The Bear Went Over The Mountain</vt:lpstr>
      <vt:lpstr>The bear went over the mountain …</vt:lpstr>
      <vt:lpstr>The bear went over the mountain …</vt:lpstr>
      <vt:lpstr>The bear went over the mountain …</vt:lpstr>
      <vt:lpstr>To see what he could see.</vt:lpstr>
      <vt:lpstr>And the other side of the mountain …</vt:lpstr>
      <vt:lpstr>The other side of the mountain …</vt:lpstr>
      <vt:lpstr>The other side of the mountain …</vt:lpstr>
      <vt:lpstr>Was all that he could see.</vt:lpstr>
      <vt:lpstr>So he went back over the mountain …</vt:lpstr>
      <vt:lpstr>He went back over the mountain …</vt:lpstr>
      <vt:lpstr>He went back over the mountain …</vt:lpstr>
      <vt:lpstr>So very happily.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Bear Went Over The Mountain</dc:title>
  <dc:creator>Beckett, Ryan H</dc:creator>
  <cp:lastModifiedBy>Beckett, Ryan H</cp:lastModifiedBy>
  <cp:revision>4</cp:revision>
  <dcterms:created xsi:type="dcterms:W3CDTF">2023-04-24T20:23:16Z</dcterms:created>
  <dcterms:modified xsi:type="dcterms:W3CDTF">2023-04-25T18:30:58Z</dcterms:modified>
</cp:coreProperties>
</file>